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2" r:id="rId6"/>
    <p:sldId id="260"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100" d="100"/>
          <a:sy n="100" d="100"/>
        </p:scale>
        <p:origin x="-294" y="66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ound Diagonal Corner Rectangle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Title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0" name="Date Placeholder 9"/>
          <p:cNvSpPr>
            <a:spLocks noGrp="1"/>
          </p:cNvSpPr>
          <p:nvPr>
            <p:ph type="dt" sz="half" idx="10"/>
          </p:nvPr>
        </p:nvSpPr>
        <p:spPr>
          <a:xfrm>
            <a:off x="5562600" y="6509004"/>
            <a:ext cx="3002280" cy="274320"/>
          </a:xfrm>
        </p:spPr>
        <p:txBody>
          <a:bodyPr vert="horz" rtlCol="0"/>
          <a:lstStyle>
            <a:extLst/>
          </a:lstStyle>
          <a:p>
            <a:pPr algn="l" eaLnBrk="1" latinLnBrk="0" hangingPunct="1"/>
            <a:fld id="{48D92626-37D2-4832-BF7A-BC283494A20D}" type="datetimeFigureOut">
              <a:rPr lang="en-US" smtClean="0"/>
              <a:t>3/27/2014</a:t>
            </a:fld>
            <a:endParaRPr lang="en-US"/>
          </a:p>
        </p:txBody>
      </p:sp>
      <p:sp>
        <p:nvSpPr>
          <p:cNvPr id="11" name="Slide Number Placehold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pPr algn="r" eaLnBrk="1" latinLnBrk="0" hangingPunct="1"/>
            <a:fld id="{8C592886-E571-45D5-8B56-343DC94F8FA6}" type="slidenum">
              <a:rPr kumimoji="0" lang="en-US" smtClean="0"/>
              <a:t>‹#›</a:t>
            </a:fld>
            <a:endParaRPr kumimoji="0" lang="en-US" dirty="0">
              <a:solidFill>
                <a:schemeClr val="tx2">
                  <a:shade val="90000"/>
                </a:schemeClr>
              </a:solidFill>
            </a:endParaRPr>
          </a:p>
        </p:txBody>
      </p:sp>
      <p:sp>
        <p:nvSpPr>
          <p:cNvPr id="12" name="Footer Placeholder 11"/>
          <p:cNvSpPr>
            <a:spLocks noGrp="1"/>
          </p:cNvSpPr>
          <p:nvPr>
            <p:ph type="ftr" sz="quarter" idx="12"/>
          </p:nvPr>
        </p:nvSpPr>
        <p:spPr>
          <a:xfrm>
            <a:off x="1600200" y="6509004"/>
            <a:ext cx="3907464" cy="274320"/>
          </a:xfrm>
        </p:spPr>
        <p:txBody>
          <a:bodyPr vert="horz" rtlCol="0"/>
          <a:lstStyle>
            <a:extLst/>
          </a:lstStyle>
          <a:p>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8D92626-37D2-4832-BF7A-BC283494A20D}" type="datetimeFigureOut">
              <a:rPr lang="en-US" smtClean="0"/>
              <a:t>3/27/2014</a:t>
            </a:fld>
            <a:endParaRPr lang="en-US"/>
          </a:p>
        </p:txBody>
      </p:sp>
      <p:sp>
        <p:nvSpPr>
          <p:cNvPr id="5" name="Footer Placeholder 4"/>
          <p:cNvSpPr>
            <a:spLocks noGrp="1"/>
          </p:cNvSpPr>
          <p:nvPr>
            <p:ph type="ftr" sz="quarter" idx="11"/>
          </p:nvPr>
        </p:nvSpPr>
        <p:spPr/>
        <p:txBody>
          <a:bodyPr/>
          <a:lstStyle>
            <a:extLst/>
          </a:lstStyle>
          <a:p>
            <a:endParaRPr kumimoji="0" lang="en-US"/>
          </a:p>
        </p:txBody>
      </p:sp>
      <p:sp>
        <p:nvSpPr>
          <p:cNvPr id="6" name="Slide Number Placeholder 5"/>
          <p:cNvSpPr>
            <a:spLocks noGrp="1"/>
          </p:cNvSpPr>
          <p:nvPr>
            <p:ph type="sldNum" sz="quarter" idx="12"/>
          </p:nvPr>
        </p:nvSpPr>
        <p:spPr/>
        <p:txBody>
          <a:bodyPr/>
          <a:lstStyle>
            <a:extLst/>
          </a:lstStyle>
          <a:p>
            <a:fld id="{8C592886-E571-45D5-8B56-343DC94F8FA6}" type="slidenum">
              <a:rPr kumimoji="0" lang="en-US" smtClean="0"/>
              <a:t>‹#›</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lgn="l">
              <a:defRPr/>
            </a:lvl1pPr>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8D92626-37D2-4832-BF7A-BC283494A20D}" type="datetimeFigureOut">
              <a:rPr lang="en-US" smtClean="0"/>
              <a:t>3/27/2014</a:t>
            </a:fld>
            <a:endParaRPr lang="en-US"/>
          </a:p>
        </p:txBody>
      </p:sp>
      <p:sp>
        <p:nvSpPr>
          <p:cNvPr id="5" name="Footer Placeholder 4"/>
          <p:cNvSpPr>
            <a:spLocks noGrp="1"/>
          </p:cNvSpPr>
          <p:nvPr>
            <p:ph type="ftr" sz="quarter" idx="11"/>
          </p:nvPr>
        </p:nvSpPr>
        <p:spPr/>
        <p:txBody>
          <a:bodyPr/>
          <a:lstStyle>
            <a:extLst/>
          </a:lstStyle>
          <a:p>
            <a:endParaRPr kumimoji="0" lang="en-US"/>
          </a:p>
        </p:txBody>
      </p:sp>
      <p:sp>
        <p:nvSpPr>
          <p:cNvPr id="6" name="Slide Number Placeholder 5"/>
          <p:cNvSpPr>
            <a:spLocks noGrp="1"/>
          </p:cNvSpPr>
          <p:nvPr>
            <p:ph type="sldNum" sz="quarter" idx="12"/>
          </p:nvPr>
        </p:nvSpPr>
        <p:spPr/>
        <p:txBody>
          <a:bodyPr/>
          <a:lstStyle>
            <a:extLst/>
          </a:lstStyle>
          <a:p>
            <a:fld id="{8C592886-E571-45D5-8B56-343DC94F8FA6}" type="slidenum">
              <a:rPr kumimoji="0" lang="en-US" smtClean="0"/>
              <a:t>‹#›</a:t>
            </a:fld>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8D92626-37D2-4832-BF7A-BC283494A20D}" type="datetimeFigureOut">
              <a:rPr lang="en-US" smtClean="0"/>
              <a:t>3/27/2014</a:t>
            </a:fld>
            <a:endParaRPr lang="en-US"/>
          </a:p>
        </p:txBody>
      </p:sp>
      <p:sp>
        <p:nvSpPr>
          <p:cNvPr id="5" name="Footer Placeholder 4"/>
          <p:cNvSpPr>
            <a:spLocks noGrp="1"/>
          </p:cNvSpPr>
          <p:nvPr>
            <p:ph type="ftr" sz="quarter" idx="11"/>
          </p:nvPr>
        </p:nvSpPr>
        <p:spPr/>
        <p:txBody>
          <a:bodyPr/>
          <a:lstStyle>
            <a:extLst/>
          </a:lstStyle>
          <a:p>
            <a:endParaRPr kumimoji="0" lang="en-US"/>
          </a:p>
        </p:txBody>
      </p:sp>
      <p:sp>
        <p:nvSpPr>
          <p:cNvPr id="6" name="Slide Number Placeholder 5"/>
          <p:cNvSpPr>
            <a:spLocks noGrp="1"/>
          </p:cNvSpPr>
          <p:nvPr>
            <p:ph type="sldNum" sz="quarter" idx="12"/>
          </p:nvPr>
        </p:nvSpPr>
        <p:spPr/>
        <p:txBody>
          <a:bodyPr/>
          <a:lstStyle>
            <a:extLst/>
          </a:lstStyle>
          <a:p>
            <a:fld id="{8C592886-E571-45D5-8B56-343DC94F8FA6}" type="slidenum">
              <a:rPr kumimoji="0" lang="en-US" smtClean="0"/>
              <a:t>‹#›</a:t>
            </a:fld>
            <a:endParaRPr kumimoji="0"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7" name="Rectangle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a:xfrm>
            <a:off x="5562600" y="6513670"/>
            <a:ext cx="3002280" cy="274320"/>
          </a:xfrm>
        </p:spPr>
        <p:txBody>
          <a:bodyPr vert="horz" rtlCol="0"/>
          <a:lstStyle>
            <a:extLst/>
          </a:lstStyle>
          <a:p>
            <a:pPr algn="l" eaLnBrk="1" latinLnBrk="0" hangingPunct="1"/>
            <a:fld id="{48D92626-37D2-4832-BF7A-BC283494A20D}" type="datetimeFigureOut">
              <a:rPr lang="en-US" smtClean="0"/>
              <a:t>3/27/2014</a:t>
            </a:fld>
            <a:endParaRPr lang="en-US"/>
          </a:p>
        </p:txBody>
      </p:sp>
      <p:sp>
        <p:nvSpPr>
          <p:cNvPr id="9" name="Slide Number Placehold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pPr algn="r" eaLnBrk="1" latinLnBrk="0" hangingPunct="1"/>
            <a:fld id="{8C592886-E571-45D5-8B56-343DC94F8FA6}" type="slidenum">
              <a:rPr kumimoji="0" lang="en-US" smtClean="0"/>
              <a:t>‹#›</a:t>
            </a:fld>
            <a:endParaRPr kumimoji="0" lang="en-US">
              <a:solidFill>
                <a:schemeClr val="tx2">
                  <a:shade val="90000"/>
                </a:schemeClr>
              </a:solidFill>
            </a:endParaRPr>
          </a:p>
        </p:txBody>
      </p:sp>
      <p:sp>
        <p:nvSpPr>
          <p:cNvPr id="10" name="Footer Placeholder 9"/>
          <p:cNvSpPr>
            <a:spLocks noGrp="1"/>
          </p:cNvSpPr>
          <p:nvPr>
            <p:ph type="ftr" sz="quarter" idx="12"/>
          </p:nvPr>
        </p:nvSpPr>
        <p:spPr>
          <a:xfrm>
            <a:off x="1600200" y="6513670"/>
            <a:ext cx="3907464" cy="274320"/>
          </a:xfrm>
        </p:spPr>
        <p:txBody>
          <a:bodyPr vert="horz" rtlCol="0"/>
          <a:lstStyle>
            <a:extLst/>
          </a:lstStyle>
          <a:p>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8D92626-37D2-4832-BF7A-BC283494A20D}" type="datetimeFigureOut">
              <a:rPr lang="en-US" smtClean="0"/>
              <a:t>3/27/2014</a:t>
            </a:fld>
            <a:endParaRPr lang="en-US"/>
          </a:p>
        </p:txBody>
      </p:sp>
      <p:sp>
        <p:nvSpPr>
          <p:cNvPr id="6" name="Footer Placeholder 5"/>
          <p:cNvSpPr>
            <a:spLocks noGrp="1"/>
          </p:cNvSpPr>
          <p:nvPr>
            <p:ph type="ftr" sz="quarter" idx="11"/>
          </p:nvPr>
        </p:nvSpPr>
        <p:spPr/>
        <p:txBody>
          <a:bodyPr/>
          <a:lstStyle>
            <a:extLst/>
          </a:lstStyle>
          <a:p>
            <a:endParaRPr kumimoji="0" lang="en-US"/>
          </a:p>
        </p:txBody>
      </p:sp>
      <p:sp>
        <p:nvSpPr>
          <p:cNvPr id="7" name="Slide Number Placeholder 6"/>
          <p:cNvSpPr>
            <a:spLocks noGrp="1"/>
          </p:cNvSpPr>
          <p:nvPr>
            <p:ph type="sldNum" sz="quarter" idx="12"/>
          </p:nvPr>
        </p:nvSpPr>
        <p:spPr>
          <a:xfrm>
            <a:off x="8641080" y="6514568"/>
            <a:ext cx="464288" cy="274320"/>
          </a:xfrm>
        </p:spPr>
        <p:txBody>
          <a:bodyPr/>
          <a:lstStyle>
            <a:extLst/>
          </a:lstStyle>
          <a:p>
            <a:fld id="{8C592886-E571-45D5-8B56-343DC94F8FA6}" type="slidenum">
              <a:rPr kumimoji="0" lang="en-US" smtClean="0"/>
              <a:t>‹#›</a:t>
            </a:fld>
            <a:endParaRPr kumimoji="0" lang="en-US"/>
          </a:p>
        </p:txBody>
      </p:sp>
      <p:sp>
        <p:nvSpPr>
          <p:cNvPr id="10" name="Rectangle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Rectangle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Title 1"/>
          <p:cNvSpPr>
            <a:spLocks noGrp="1"/>
          </p:cNvSpPr>
          <p:nvPr>
            <p:ph type="title"/>
          </p:nvPr>
        </p:nvSpPr>
        <p:spPr>
          <a:xfrm>
            <a:off x="457200" y="251948"/>
            <a:ext cx="8229600"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48D92626-37D2-4832-BF7A-BC283494A20D}" type="datetimeFigureOut">
              <a:rPr lang="en-US" smtClean="0"/>
              <a:t>3/27/2014</a:t>
            </a:fld>
            <a:endParaRPr lang="en-US"/>
          </a:p>
        </p:txBody>
      </p:sp>
      <p:sp>
        <p:nvSpPr>
          <p:cNvPr id="8" name="Footer Placeholder 7"/>
          <p:cNvSpPr>
            <a:spLocks noGrp="1"/>
          </p:cNvSpPr>
          <p:nvPr>
            <p:ph type="ftr" sz="quarter" idx="11"/>
          </p:nvPr>
        </p:nvSpPr>
        <p:spPr/>
        <p:txBody>
          <a:bodyPr/>
          <a:lstStyle>
            <a:extLst/>
          </a:lstStyle>
          <a:p>
            <a:endParaRPr kumimoji="0" lang="en-US"/>
          </a:p>
        </p:txBody>
      </p:sp>
      <p:sp>
        <p:nvSpPr>
          <p:cNvPr id="9" name="Slide Number Placeholder 8"/>
          <p:cNvSpPr>
            <a:spLocks noGrp="1"/>
          </p:cNvSpPr>
          <p:nvPr>
            <p:ph type="sldNum" sz="quarter" idx="12"/>
          </p:nvPr>
        </p:nvSpPr>
        <p:spPr>
          <a:xfrm>
            <a:off x="8641080" y="6514568"/>
            <a:ext cx="464288" cy="274320"/>
          </a:xfrm>
        </p:spPr>
        <p:txBody>
          <a:bodyPr/>
          <a:lstStyle>
            <a:extLst/>
          </a:lstStyle>
          <a:p>
            <a:fld id="{8C592886-E571-45D5-8B56-343DC94F8FA6}" type="slidenum">
              <a:rPr kumimoji="0" lang="en-US" smtClean="0"/>
              <a:t>‹#›</a:t>
            </a:fld>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53218"/>
            <a:ext cx="8229600"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48D92626-37D2-4832-BF7A-BC283494A20D}" type="datetimeFigureOut">
              <a:rPr lang="en-US" smtClean="0"/>
              <a:t>3/27/2014</a:t>
            </a:fld>
            <a:endParaRPr lang="en-US"/>
          </a:p>
        </p:txBody>
      </p:sp>
      <p:sp>
        <p:nvSpPr>
          <p:cNvPr id="4" name="Footer Placeholder 3"/>
          <p:cNvSpPr>
            <a:spLocks noGrp="1"/>
          </p:cNvSpPr>
          <p:nvPr>
            <p:ph type="ftr" sz="quarter" idx="11"/>
          </p:nvPr>
        </p:nvSpPr>
        <p:spPr/>
        <p:txBody>
          <a:bodyPr/>
          <a:lstStyle>
            <a:extLst/>
          </a:lstStyle>
          <a:p>
            <a:endParaRPr kumimoji="0" lang="en-US"/>
          </a:p>
        </p:txBody>
      </p:sp>
      <p:sp>
        <p:nvSpPr>
          <p:cNvPr id="5" name="Slide Number Placeholder 4"/>
          <p:cNvSpPr>
            <a:spLocks noGrp="1"/>
          </p:cNvSpPr>
          <p:nvPr>
            <p:ph type="sldNum" sz="quarter" idx="12"/>
          </p:nvPr>
        </p:nvSpPr>
        <p:spPr/>
        <p:txBody>
          <a:bodyPr/>
          <a:lstStyle>
            <a:extLst/>
          </a:lstStyle>
          <a:p>
            <a:fld id="{8C592886-E571-45D5-8B56-343DC94F8FA6}" type="slidenum">
              <a:rPr kumimoji="0" lang="en-US" smtClean="0"/>
              <a:t>‹#›</a:t>
            </a:fld>
            <a:endParaRPr kumimoji="0" lang="en-US"/>
          </a:p>
        </p:txBody>
      </p:sp>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48D92626-37D2-4832-BF7A-BC283494A20D}" type="datetimeFigureOut">
              <a:rPr lang="en-US" smtClean="0"/>
              <a:t>3/27/2014</a:t>
            </a:fld>
            <a:endParaRPr lang="en-US"/>
          </a:p>
        </p:txBody>
      </p:sp>
      <p:sp>
        <p:nvSpPr>
          <p:cNvPr id="3" name="Footer Placeholder 2"/>
          <p:cNvSpPr>
            <a:spLocks noGrp="1"/>
          </p:cNvSpPr>
          <p:nvPr>
            <p:ph type="ftr" sz="quarter" idx="11"/>
          </p:nvPr>
        </p:nvSpPr>
        <p:spPr/>
        <p:txBody>
          <a:bodyPr/>
          <a:lstStyle>
            <a:extLst/>
          </a:lstStyle>
          <a:p>
            <a:endParaRPr kumimoji="0" lang="en-US"/>
          </a:p>
        </p:txBody>
      </p:sp>
      <p:sp>
        <p:nvSpPr>
          <p:cNvPr id="4" name="Slide Number Placeholder 3"/>
          <p:cNvSpPr>
            <a:spLocks noGrp="1"/>
          </p:cNvSpPr>
          <p:nvPr>
            <p:ph type="sldNum" sz="quarter" idx="12"/>
          </p:nvPr>
        </p:nvSpPr>
        <p:spPr/>
        <p:txBody>
          <a:bodyPr/>
          <a:lstStyle>
            <a:extLst/>
          </a:lstStyle>
          <a:p>
            <a:fld id="{8C592886-E571-45D5-8B56-343DC94F8FA6}" type="slidenum">
              <a:rPr kumimoji="0" lang="en-US" smtClean="0"/>
              <a:t>‹#›</a:t>
            </a:fld>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963136" y="304800"/>
            <a:ext cx="3931920" cy="762000"/>
          </a:xfrm>
        </p:spPr>
        <p:txBody>
          <a:bodyPr anchor="b"/>
          <a:lstStyle>
            <a:lvl1pPr marL="0" algn="r">
              <a:buNone/>
              <a:defRPr sz="2000" b="1"/>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9" name="Date Placeholder 8"/>
          <p:cNvSpPr>
            <a:spLocks noGrp="1"/>
          </p:cNvSpPr>
          <p:nvPr>
            <p:ph type="dt" sz="half" idx="10"/>
          </p:nvPr>
        </p:nvSpPr>
        <p:spPr>
          <a:xfrm>
            <a:off x="5562600" y="6513670"/>
            <a:ext cx="3002280" cy="274320"/>
          </a:xfrm>
        </p:spPr>
        <p:txBody>
          <a:bodyPr vert="horz" rtlCol="0"/>
          <a:lstStyle>
            <a:extLst/>
          </a:lstStyle>
          <a:p>
            <a:pPr algn="l" eaLnBrk="1" latinLnBrk="0" hangingPunct="1"/>
            <a:fld id="{48D92626-37D2-4832-BF7A-BC283494A20D}" type="datetimeFigureOut">
              <a:rPr lang="en-US" smtClean="0"/>
              <a:t>3/27/2014</a:t>
            </a:fld>
            <a:endParaRPr lang="en-US"/>
          </a:p>
        </p:txBody>
      </p:sp>
      <p:sp>
        <p:nvSpPr>
          <p:cNvPr id="10" name="Slide Number Placehold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pPr algn="r" eaLnBrk="1" latinLnBrk="0" hangingPunct="1"/>
            <a:fld id="{8C592886-E571-45D5-8B56-343DC94F8FA6}" type="slidenum">
              <a:rPr kumimoji="0" lang="en-US" smtClean="0"/>
              <a:t>‹#›</a:t>
            </a:fld>
            <a:endParaRPr kumimoji="0" lang="en-US">
              <a:solidFill>
                <a:schemeClr val="tx2">
                  <a:shade val="90000"/>
                </a:schemeClr>
              </a:solidFill>
            </a:endParaRPr>
          </a:p>
        </p:txBody>
      </p:sp>
      <p:sp>
        <p:nvSpPr>
          <p:cNvPr id="11" name="Footer Placeholder 10"/>
          <p:cNvSpPr>
            <a:spLocks noGrp="1"/>
          </p:cNvSpPr>
          <p:nvPr>
            <p:ph type="ftr" sz="quarter" idx="12"/>
          </p:nvPr>
        </p:nvSpPr>
        <p:spPr>
          <a:xfrm>
            <a:off x="1600200" y="6513670"/>
            <a:ext cx="3907464" cy="274320"/>
          </a:xfrm>
        </p:spPr>
        <p:txBody>
          <a:bodyPr vert="horz" rtlCol="0"/>
          <a:lstStyle>
            <a:extLst/>
          </a:lstStyle>
          <a:p>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0443" y="4724400"/>
            <a:ext cx="5486400" cy="664536"/>
          </a:xfrm>
        </p:spPr>
        <p:txBody>
          <a:bodyPr anchor="b"/>
          <a:lstStyle>
            <a:lvl1pPr marL="0" algn="r">
              <a:buNone/>
              <a:defRPr sz="2000" b="1"/>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13" name="Picture Placeholder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en-US" smtClean="0">
                <a:solidFill>
                  <a:schemeClr val="lt1"/>
                </a:solidFill>
                <a:latin typeface="+mn-lt"/>
                <a:ea typeface="+mn-ea"/>
                <a:cs typeface="+mn-cs"/>
              </a:rPr>
              <a:t>Drag picture to placeholder or click icon to add</a:t>
            </a:r>
            <a:endParaRPr kumimoji="0" lang="en-US" dirty="0">
              <a:solidFill>
                <a:schemeClr val="lt1"/>
              </a:solidFill>
              <a:latin typeface="+mn-lt"/>
              <a:ea typeface="+mn-ea"/>
              <a:cs typeface="+mn-cs"/>
            </a:endParaRPr>
          </a:p>
        </p:txBody>
      </p:sp>
      <p:sp>
        <p:nvSpPr>
          <p:cNvPr id="8" name="Date Placeholder 7"/>
          <p:cNvSpPr>
            <a:spLocks noGrp="1"/>
          </p:cNvSpPr>
          <p:nvPr>
            <p:ph type="dt" sz="half" idx="10"/>
          </p:nvPr>
        </p:nvSpPr>
        <p:spPr>
          <a:xfrm>
            <a:off x="5562600" y="6509004"/>
            <a:ext cx="3002280" cy="274320"/>
          </a:xfrm>
        </p:spPr>
        <p:txBody>
          <a:bodyPr vert="horz" rtlCol="0"/>
          <a:lstStyle>
            <a:extLst/>
          </a:lstStyle>
          <a:p>
            <a:pPr algn="l" eaLnBrk="1" latinLnBrk="0" hangingPunct="1"/>
            <a:fld id="{48D92626-37D2-4832-BF7A-BC283494A20D}" type="datetimeFigureOut">
              <a:rPr lang="en-US" smtClean="0"/>
              <a:t>3/27/2014</a:t>
            </a:fld>
            <a:endParaRPr lang="en-US"/>
          </a:p>
        </p:txBody>
      </p:sp>
      <p:sp>
        <p:nvSpPr>
          <p:cNvPr id="9" name="Slide Number Placehold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pPr algn="r" eaLnBrk="1" latinLnBrk="0" hangingPunct="1"/>
            <a:fld id="{8C592886-E571-45D5-8B56-343DC94F8FA6}" type="slidenum">
              <a:rPr kumimoji="0" lang="en-US" smtClean="0"/>
              <a:t>‹#›</a:t>
            </a:fld>
            <a:endParaRPr kumimoji="0" lang="en-US">
              <a:solidFill>
                <a:schemeClr val="tx2">
                  <a:shade val="90000"/>
                </a:schemeClr>
              </a:solidFill>
            </a:endParaRPr>
          </a:p>
        </p:txBody>
      </p:sp>
      <p:sp>
        <p:nvSpPr>
          <p:cNvPr id="10" name="Footer Placeholder 9"/>
          <p:cNvSpPr>
            <a:spLocks noGrp="1"/>
          </p:cNvSpPr>
          <p:nvPr>
            <p:ph type="ftr" sz="quarter" idx="12"/>
          </p:nvPr>
        </p:nvSpPr>
        <p:spPr>
          <a:xfrm>
            <a:off x="1600200" y="6509004"/>
            <a:ext cx="3907464" cy="274320"/>
          </a:xfrm>
        </p:spPr>
        <p:txBody>
          <a:bodyPr vert="horz" rtlCol="0"/>
          <a:lstStyle>
            <a:extLst/>
          </a:lstStyle>
          <a:p>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und Diagonal Corner Rectangle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Footer Placeholder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pPr algn="r" eaLnBrk="1" latinLnBrk="0" hangingPunct="1"/>
            <a:endParaRPr kumimoji="0" lang="en-US" sz="1300" dirty="0">
              <a:solidFill>
                <a:schemeClr val="bg2">
                  <a:tint val="60000"/>
                  <a:satMod val="155000"/>
                </a:schemeClr>
              </a:solidFill>
            </a:endParaRPr>
          </a:p>
        </p:txBody>
      </p:sp>
      <p:sp>
        <p:nvSpPr>
          <p:cNvPr id="14" name="Date Placeholder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pPr algn="l" eaLnBrk="1" latinLnBrk="0" hangingPunct="1"/>
            <a:fld id="{48D92626-37D2-4832-BF7A-BC283494A20D}" type="datetimeFigureOut">
              <a:rPr lang="en-US" smtClean="0"/>
              <a:t>3/27/2014</a:t>
            </a:fld>
            <a:endParaRPr lang="en-US" sz="1300" dirty="0">
              <a:solidFill>
                <a:schemeClr val="bg2">
                  <a:tint val="60000"/>
                  <a:satMod val="155000"/>
                </a:schemeClr>
              </a:solidFill>
            </a:endParaRPr>
          </a:p>
        </p:txBody>
      </p:sp>
      <p:sp>
        <p:nvSpPr>
          <p:cNvPr id="23" name="Slide Number Placehold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pPr algn="r" eaLnBrk="1" latinLnBrk="0" hangingPunct="1"/>
            <a:fld id="{8C592886-E571-45D5-8B56-343DC94F8FA6}" type="slidenum">
              <a:rPr kumimoji="0" lang="en-US" smtClean="0"/>
              <a:t>‹#›</a:t>
            </a:fld>
            <a:endParaRPr kumimoji="0" lang="en-US" sz="1600" b="1" dirty="0">
              <a:solidFill>
                <a:schemeClr val="tx2">
                  <a:shade val="90000"/>
                </a:schemeClr>
              </a:solidFill>
              <a:effectLst/>
            </a:endParaRPr>
          </a:p>
        </p:txBody>
      </p:sp>
      <p:sp>
        <p:nvSpPr>
          <p:cNvPr id="22" name="Title Placeholder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en.wikipedia.org/wiki/United_Nations_Office_at_Nairobi" TargetMode="External"/><Relationship Id="rId3" Type="http://schemas.openxmlformats.org/officeDocument/2006/relationships/hyperlink" Target="http://en.wikipedia.org/wiki/League_of_Nations" TargetMode="External"/><Relationship Id="rId7" Type="http://schemas.openxmlformats.org/officeDocument/2006/relationships/hyperlink" Target="http://en.wikipedia.org/wiki/United_Nations_Office_at_Geneva" TargetMode="External"/><Relationship Id="rId2" Type="http://schemas.openxmlformats.org/officeDocument/2006/relationships/hyperlink" Target="http://en.wikipedia.org/wiki/Intergovernmental_organization" TargetMode="External"/><Relationship Id="rId1" Type="http://schemas.openxmlformats.org/officeDocument/2006/relationships/slideLayout" Target="../slideLayouts/slideLayout1.xml"/><Relationship Id="rId6" Type="http://schemas.openxmlformats.org/officeDocument/2006/relationships/hyperlink" Target="http://en.wikipedia.org/wiki/United_Nations_Headquarters" TargetMode="External"/><Relationship Id="rId5" Type="http://schemas.openxmlformats.org/officeDocument/2006/relationships/hyperlink" Target="http://en.wikipedia.org/wiki/Member_states_of_the_United_Nations" TargetMode="External"/><Relationship Id="rId10" Type="http://schemas.openxmlformats.org/officeDocument/2006/relationships/image" Target="../media/image2.png"/><Relationship Id="rId4" Type="http://schemas.openxmlformats.org/officeDocument/2006/relationships/hyperlink" Target="http://en.wikipedia.org/wiki/Second_World_War" TargetMode="External"/><Relationship Id="rId9" Type="http://schemas.openxmlformats.org/officeDocument/2006/relationships/hyperlink" Target="http://en.wikipedia.org/wiki/United_Nations_Office_at_Vienna"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4234" y="381001"/>
            <a:ext cx="8229600" cy="1479135"/>
          </a:xfrm>
        </p:spPr>
        <p:txBody>
          <a:bodyPr>
            <a:normAutofit fontScale="90000"/>
          </a:bodyPr>
          <a:lstStyle/>
          <a:p>
            <a:pPr algn="l"/>
            <a:r>
              <a:rPr lang="en-US" dirty="0" smtClean="0"/>
              <a:t>International effects of World War II. </a:t>
            </a:r>
            <a:endParaRPr lang="en-US" dirty="0"/>
          </a:p>
        </p:txBody>
      </p:sp>
      <p:sp>
        <p:nvSpPr>
          <p:cNvPr id="3" name="Subtitle 2"/>
          <p:cNvSpPr>
            <a:spLocks noGrp="1"/>
          </p:cNvSpPr>
          <p:nvPr>
            <p:ph type="subTitle" idx="1"/>
          </p:nvPr>
        </p:nvSpPr>
        <p:spPr>
          <a:xfrm>
            <a:off x="350011" y="2819400"/>
            <a:ext cx="4130111" cy="3661072"/>
          </a:xfrm>
        </p:spPr>
        <p:txBody>
          <a:bodyPr>
            <a:normAutofit fontScale="85000" lnSpcReduction="20000"/>
          </a:bodyPr>
          <a:lstStyle/>
          <a:p>
            <a:pPr algn="l"/>
            <a:r>
              <a:rPr lang="en-US" sz="1600" dirty="0"/>
              <a:t>The </a:t>
            </a:r>
            <a:r>
              <a:rPr lang="en-US" sz="1600" b="1" dirty="0"/>
              <a:t>United Nations</a:t>
            </a:r>
            <a:r>
              <a:rPr lang="en-US" sz="1600" dirty="0"/>
              <a:t> (</a:t>
            </a:r>
            <a:r>
              <a:rPr lang="en-US" sz="1600" b="1" dirty="0"/>
              <a:t>UN</a:t>
            </a:r>
            <a:r>
              <a:rPr lang="en-US" sz="1600" dirty="0"/>
              <a:t>) is an </a:t>
            </a:r>
            <a:r>
              <a:rPr lang="en-US" sz="1600" dirty="0">
                <a:hlinkClick r:id="rId2" tooltip="Intergovernmental organization"/>
              </a:rPr>
              <a:t>intergovernmental organization</a:t>
            </a:r>
            <a:r>
              <a:rPr lang="en-US" sz="1600" dirty="0"/>
              <a:t> established on 24 October 1945 to promote international co-operation. A replacement for the ineffective </a:t>
            </a:r>
            <a:r>
              <a:rPr lang="en-US" sz="1600" dirty="0">
                <a:hlinkClick r:id="rId3" tooltip="League of Nations"/>
              </a:rPr>
              <a:t>League of Nations</a:t>
            </a:r>
            <a:r>
              <a:rPr lang="en-US" sz="1600" dirty="0"/>
              <a:t>, the organization was created following the </a:t>
            </a:r>
            <a:r>
              <a:rPr lang="en-US" sz="1600" dirty="0">
                <a:hlinkClick r:id="rId4" tooltip="Second World War"/>
              </a:rPr>
              <a:t>Second World War</a:t>
            </a:r>
            <a:r>
              <a:rPr lang="en-US" sz="1600" dirty="0"/>
              <a:t> to prevent another such conflict. At its founding, the UN had 51 </a:t>
            </a:r>
            <a:r>
              <a:rPr lang="en-US" sz="1600" dirty="0">
                <a:hlinkClick r:id="rId5" tooltip="Member states of the United Nations"/>
              </a:rPr>
              <a:t>member states</a:t>
            </a:r>
            <a:r>
              <a:rPr lang="en-US" sz="1600" dirty="0"/>
              <a:t>; there are now 193. The </a:t>
            </a:r>
            <a:r>
              <a:rPr lang="en-US" sz="1600" dirty="0">
                <a:hlinkClick r:id="rId6" tooltip="United Nations Headquarters"/>
              </a:rPr>
              <a:t>UN Headquarters</a:t>
            </a:r>
            <a:r>
              <a:rPr lang="en-US" sz="1600" dirty="0"/>
              <a:t> resides in international territory in New York City, with further main offices in </a:t>
            </a:r>
            <a:r>
              <a:rPr lang="en-US" sz="1600" dirty="0">
                <a:hlinkClick r:id="rId7" tooltip="United Nations Office at Geneva"/>
              </a:rPr>
              <a:t>Geneva</a:t>
            </a:r>
            <a:r>
              <a:rPr lang="en-US" sz="1600" dirty="0"/>
              <a:t>, </a:t>
            </a:r>
            <a:r>
              <a:rPr lang="en-US" sz="1600" dirty="0">
                <a:hlinkClick r:id="rId8" tooltip="United Nations Office at Nairobi"/>
              </a:rPr>
              <a:t>Nairobi</a:t>
            </a:r>
            <a:r>
              <a:rPr lang="en-US" sz="1600" dirty="0"/>
              <a:t>, and </a:t>
            </a:r>
            <a:r>
              <a:rPr lang="en-US" sz="1600" dirty="0">
                <a:hlinkClick r:id="rId9" tooltip="United Nations Office at Vienna"/>
              </a:rPr>
              <a:t>Vienna</a:t>
            </a:r>
            <a:r>
              <a:rPr lang="en-US" sz="1600" dirty="0"/>
              <a:t>. The organization is financed by assessed and voluntary contributions from its member states. Its objectives include maintaining international peace and security, promoting human rights, fostering social and economic development, protecting the environment, and providing humanitarian aid in cases of famine, natural disaster, and armed conflict.</a:t>
            </a:r>
          </a:p>
          <a:p>
            <a:pPr algn="l"/>
            <a:endParaRPr lang="en-US" sz="1600" dirty="0"/>
          </a:p>
        </p:txBody>
      </p:sp>
      <p:pic>
        <p:nvPicPr>
          <p:cNvPr id="4" name="Picture 3"/>
          <p:cNvPicPr>
            <a:picLocks noChangeAspect="1"/>
          </p:cNvPicPr>
          <p:nvPr/>
        </p:nvPicPr>
        <p:blipFill>
          <a:blip r:embed="rId10"/>
          <a:stretch>
            <a:fillRect/>
          </a:stretch>
        </p:blipFill>
        <p:spPr>
          <a:xfrm>
            <a:off x="4910134" y="2794000"/>
            <a:ext cx="4053132" cy="3506460"/>
          </a:xfrm>
          <a:prstGeom prst="rect">
            <a:avLst/>
          </a:prstGeom>
        </p:spPr>
      </p:pic>
    </p:spTree>
    <p:extLst>
      <p:ext uri="{BB962C8B-B14F-4D97-AF65-F5344CB8AC3E}">
        <p14:creationId xmlns:p14="http://schemas.microsoft.com/office/powerpoint/2010/main" val="42461430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Creation of Israel, 1948</a:t>
            </a:r>
            <a:endParaRPr lang="en-US" dirty="0"/>
          </a:p>
        </p:txBody>
      </p:sp>
      <p:sp>
        <p:nvSpPr>
          <p:cNvPr id="3" name="Content Placeholder 2"/>
          <p:cNvSpPr>
            <a:spLocks noGrp="1"/>
          </p:cNvSpPr>
          <p:nvPr>
            <p:ph idx="1"/>
          </p:nvPr>
        </p:nvSpPr>
        <p:spPr/>
        <p:txBody>
          <a:bodyPr>
            <a:normAutofit/>
          </a:bodyPr>
          <a:lstStyle/>
          <a:p>
            <a:r>
              <a:rPr lang="en-US" sz="1800" dirty="0" smtClean="0"/>
              <a:t>In May 1946 Truman announced to the United Nations  </a:t>
            </a:r>
            <a:r>
              <a:rPr lang="en-US" sz="1800" dirty="0" err="1" smtClean="0"/>
              <a:t>Pecial</a:t>
            </a:r>
            <a:r>
              <a:rPr lang="en-US" sz="1800" dirty="0" smtClean="0"/>
              <a:t> Commission to partition part of Palestine into a Jewish and an Arab state.  This would allow 100,000 misplace Jews a place to call home.   On November 29, 1947 the United Nations adopted Resolution 181 that would divide former Palestinian into Jewish and Arab states in May 1948.</a:t>
            </a:r>
          </a:p>
          <a:p>
            <a:endParaRPr lang="en-US" sz="1800" dirty="0"/>
          </a:p>
          <a:p>
            <a:endParaRPr lang="en-US" sz="1800" dirty="0" smtClean="0"/>
          </a:p>
          <a:p>
            <a:endParaRPr lang="en-US" sz="1800" dirty="0"/>
          </a:p>
          <a:p>
            <a:pPr algn="ctr"/>
            <a:endParaRPr lang="en-US" sz="1800" dirty="0" smtClean="0"/>
          </a:p>
          <a:p>
            <a:endParaRPr lang="en-US" sz="1800" dirty="0"/>
          </a:p>
          <a:p>
            <a:endParaRPr lang="en-US" sz="1800" dirty="0" smtClean="0"/>
          </a:p>
          <a:p>
            <a:endParaRPr lang="en-US" sz="1800" dirty="0"/>
          </a:p>
          <a:p>
            <a:endParaRPr lang="en-US" sz="1800" dirty="0"/>
          </a:p>
        </p:txBody>
      </p:sp>
      <p:pic>
        <p:nvPicPr>
          <p:cNvPr id="4" name="Picture 3" descr="Eliahu Elath presenting ark to President Truman"/>
          <p:cNvPicPr/>
          <p:nvPr/>
        </p:nvPicPr>
        <p:blipFill>
          <a:blip r:embed="rId2">
            <a:extLst>
              <a:ext uri="{28A0092B-C50C-407E-A947-70E740481C1C}">
                <a14:useLocalDpi xmlns:a14="http://schemas.microsoft.com/office/drawing/2010/main" val="0"/>
              </a:ext>
            </a:extLst>
          </a:blip>
          <a:srcRect/>
          <a:stretch>
            <a:fillRect/>
          </a:stretch>
        </p:blipFill>
        <p:spPr bwMode="auto">
          <a:xfrm>
            <a:off x="2336800" y="3581400"/>
            <a:ext cx="3949700" cy="2159000"/>
          </a:xfrm>
          <a:prstGeom prst="rect">
            <a:avLst/>
          </a:prstGeom>
          <a:noFill/>
          <a:ln>
            <a:noFill/>
          </a:ln>
        </p:spPr>
      </p:pic>
    </p:spTree>
    <p:extLst>
      <p:ext uri="{BB962C8B-B14F-4D97-AF65-F5344CB8AC3E}">
        <p14:creationId xmlns:p14="http://schemas.microsoft.com/office/powerpoint/2010/main" val="20239974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200" dirty="0" smtClean="0"/>
              <a:t>Occupation and Reconstruction of Japan, 1945 – 52. </a:t>
            </a:r>
            <a:endParaRPr lang="en-US" sz="3200" dirty="0"/>
          </a:p>
        </p:txBody>
      </p:sp>
      <p:sp>
        <p:nvSpPr>
          <p:cNvPr id="3" name="Content Placeholder 2"/>
          <p:cNvSpPr>
            <a:spLocks noGrp="1"/>
          </p:cNvSpPr>
          <p:nvPr>
            <p:ph idx="1"/>
          </p:nvPr>
        </p:nvSpPr>
        <p:spPr/>
        <p:txBody>
          <a:bodyPr/>
          <a:lstStyle/>
          <a:p>
            <a:r>
              <a:rPr lang="en-US" dirty="0" smtClean="0"/>
              <a:t>After </a:t>
            </a:r>
            <a:r>
              <a:rPr lang="en-US" dirty="0"/>
              <a:t>the defeat of Japan in World War II, the United States led the Allies in the occupation and rehabilitation of the Japanese state. Between 1945 and 1952, the U.S. occupying forces, led by General Douglas A. MacArthur, enacted widespread military, political, economic, and social reforms.</a:t>
            </a:r>
          </a:p>
          <a:p>
            <a:endParaRPr lang="en-US" dirty="0"/>
          </a:p>
        </p:txBody>
      </p:sp>
    </p:spTree>
    <p:extLst>
      <p:ext uri="{BB962C8B-B14F-4D97-AF65-F5344CB8AC3E}">
        <p14:creationId xmlns:p14="http://schemas.microsoft.com/office/powerpoint/2010/main" val="1450560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2800" dirty="0" smtClean="0"/>
              <a:t>How </a:t>
            </a:r>
            <a:r>
              <a:rPr lang="en-US" sz="2800" dirty="0" err="1" smtClean="0"/>
              <a:t>Commumism</a:t>
            </a:r>
            <a:r>
              <a:rPr lang="en-US" sz="2800" dirty="0" smtClean="0"/>
              <a:t> Took Over Eastern Europe</a:t>
            </a:r>
            <a:endParaRPr lang="en-US" sz="2800" dirty="0"/>
          </a:p>
        </p:txBody>
      </p:sp>
      <p:sp>
        <p:nvSpPr>
          <p:cNvPr id="3" name="Content Placeholder 2"/>
          <p:cNvSpPr>
            <a:spLocks noGrp="1"/>
          </p:cNvSpPr>
          <p:nvPr>
            <p:ph idx="1"/>
          </p:nvPr>
        </p:nvSpPr>
        <p:spPr/>
        <p:txBody>
          <a:bodyPr/>
          <a:lstStyle/>
          <a:p>
            <a:r>
              <a:rPr lang="en-US" dirty="0" smtClean="0"/>
              <a:t>How did </a:t>
            </a:r>
            <a:r>
              <a:rPr lang="en-US" dirty="0" err="1" smtClean="0"/>
              <a:t>Russa</a:t>
            </a:r>
            <a:r>
              <a:rPr lang="en-US" dirty="0" smtClean="0"/>
              <a:t> established its control over Eastern Europe at the end of World </a:t>
            </a:r>
            <a:r>
              <a:rPr lang="en-US" smtClean="0"/>
              <a:t>War </a:t>
            </a:r>
            <a:r>
              <a:rPr lang="en-US" smtClean="0"/>
              <a:t>II?  </a:t>
            </a:r>
            <a:r>
              <a:rPr lang="en-US" dirty="0" smtClean="0"/>
              <a:t>Russia </a:t>
            </a:r>
            <a:r>
              <a:rPr lang="en-US" dirty="0" smtClean="0"/>
              <a:t>controlled </a:t>
            </a:r>
            <a:r>
              <a:rPr lang="en-US" dirty="0" smtClean="0"/>
              <a:t>East Germany, </a:t>
            </a:r>
            <a:r>
              <a:rPr lang="en-US" dirty="0" smtClean="0"/>
              <a:t>Hungary </a:t>
            </a:r>
            <a:r>
              <a:rPr lang="en-US" dirty="0" smtClean="0"/>
              <a:t>and </a:t>
            </a:r>
            <a:r>
              <a:rPr lang="en-US" dirty="0" smtClean="0"/>
              <a:t>Poland.</a:t>
            </a:r>
            <a:endParaRPr lang="en-US" dirty="0"/>
          </a:p>
          <a:p>
            <a:endParaRPr lang="en-US" dirty="0" smtClean="0"/>
          </a:p>
          <a:p>
            <a:pPr algn="ctr"/>
            <a:endParaRPr lang="en-US" dirty="0"/>
          </a:p>
        </p:txBody>
      </p:sp>
      <p:pic>
        <p:nvPicPr>
          <p:cNvPr id="4" name="Picture 3" descr="hungary banner.jpg"/>
          <p:cNvPicPr/>
          <p:nvPr/>
        </p:nvPicPr>
        <p:blipFill>
          <a:blip r:embed="rId2">
            <a:extLst>
              <a:ext uri="{28A0092B-C50C-407E-A947-70E740481C1C}">
                <a14:useLocalDpi xmlns:a14="http://schemas.microsoft.com/office/drawing/2010/main" val="0"/>
              </a:ext>
            </a:extLst>
          </a:blip>
          <a:srcRect/>
          <a:stretch>
            <a:fillRect/>
          </a:stretch>
        </p:blipFill>
        <p:spPr bwMode="auto">
          <a:xfrm>
            <a:off x="952500" y="3924300"/>
            <a:ext cx="6819900" cy="2527300"/>
          </a:xfrm>
          <a:prstGeom prst="rect">
            <a:avLst/>
          </a:prstGeom>
          <a:noFill/>
          <a:ln>
            <a:noFill/>
          </a:ln>
        </p:spPr>
      </p:pic>
    </p:spTree>
    <p:extLst>
      <p:ext uri="{BB962C8B-B14F-4D97-AF65-F5344CB8AC3E}">
        <p14:creationId xmlns:p14="http://schemas.microsoft.com/office/powerpoint/2010/main" val="39999781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2800" dirty="0" smtClean="0"/>
              <a:t>Division of Germany into West and East Germany</a:t>
            </a:r>
            <a:endParaRPr lang="en-US" sz="2800" dirty="0"/>
          </a:p>
        </p:txBody>
      </p:sp>
      <p:sp>
        <p:nvSpPr>
          <p:cNvPr id="3" name="Content Placeholder 2"/>
          <p:cNvSpPr>
            <a:spLocks noGrp="1"/>
          </p:cNvSpPr>
          <p:nvPr>
            <p:ph idx="1"/>
          </p:nvPr>
        </p:nvSpPr>
        <p:spPr>
          <a:xfrm>
            <a:off x="457200" y="1646237"/>
            <a:ext cx="4394200" cy="4526280"/>
          </a:xfrm>
        </p:spPr>
        <p:txBody>
          <a:bodyPr>
            <a:normAutofit/>
          </a:bodyPr>
          <a:lstStyle/>
          <a:p>
            <a:r>
              <a:rPr lang="en-US" sz="2400" dirty="0" smtClean="0"/>
              <a:t>After </a:t>
            </a:r>
            <a:r>
              <a:rPr lang="en-US" sz="2400" dirty="0"/>
              <a:t>Germany's defeat in </a:t>
            </a:r>
            <a:endParaRPr lang="en-US" sz="2400" dirty="0" smtClean="0"/>
          </a:p>
          <a:p>
            <a:r>
              <a:rPr lang="en-US" sz="2400" dirty="0" smtClean="0"/>
              <a:t>the </a:t>
            </a:r>
            <a:r>
              <a:rPr lang="en-US" sz="2400" dirty="0"/>
              <a:t>Second World War, </a:t>
            </a:r>
            <a:endParaRPr lang="en-US" sz="2400" dirty="0" smtClean="0"/>
          </a:p>
          <a:p>
            <a:r>
              <a:rPr lang="en-US" sz="2400" dirty="0" smtClean="0"/>
              <a:t>the </a:t>
            </a:r>
            <a:r>
              <a:rPr lang="en-US" sz="2400" dirty="0"/>
              <a:t>four main allies </a:t>
            </a:r>
            <a:r>
              <a:rPr lang="en-US" sz="2400" dirty="0" smtClean="0"/>
              <a:t>in</a:t>
            </a:r>
          </a:p>
          <a:p>
            <a:r>
              <a:rPr lang="en-US" sz="2400" dirty="0" smtClean="0"/>
              <a:t> </a:t>
            </a:r>
            <a:r>
              <a:rPr lang="en-US" sz="2400" dirty="0"/>
              <a:t>Europe - the United States, </a:t>
            </a:r>
            <a:endParaRPr lang="en-US" sz="2400" dirty="0" smtClean="0"/>
          </a:p>
          <a:p>
            <a:r>
              <a:rPr lang="en-US" sz="2400" dirty="0" smtClean="0"/>
              <a:t>Great </a:t>
            </a:r>
            <a:r>
              <a:rPr lang="en-US" sz="2400" dirty="0"/>
              <a:t>Britain, the Soviet </a:t>
            </a:r>
            <a:endParaRPr lang="en-US" sz="2400" dirty="0" smtClean="0"/>
          </a:p>
          <a:p>
            <a:r>
              <a:rPr lang="en-US" sz="2400" dirty="0" err="1" smtClean="0"/>
              <a:t>Union,and</a:t>
            </a:r>
            <a:r>
              <a:rPr lang="en-US" sz="2400" dirty="0" smtClean="0"/>
              <a:t> </a:t>
            </a:r>
            <a:r>
              <a:rPr lang="en-US" sz="2400" dirty="0"/>
              <a:t>France - took part </a:t>
            </a:r>
            <a:endParaRPr lang="en-US" sz="2400" dirty="0" smtClean="0"/>
          </a:p>
          <a:p>
            <a:r>
              <a:rPr lang="en-US" sz="2400" dirty="0" smtClean="0"/>
              <a:t>in </a:t>
            </a:r>
            <a:r>
              <a:rPr lang="en-US" sz="2400" dirty="0"/>
              <a:t>a joint occupation </a:t>
            </a:r>
            <a:endParaRPr lang="en-US" sz="2400" dirty="0" smtClean="0"/>
          </a:p>
          <a:p>
            <a:r>
              <a:rPr lang="en-US" sz="2400" dirty="0" smtClean="0"/>
              <a:t>of </a:t>
            </a:r>
            <a:r>
              <a:rPr lang="en-US" sz="2400" dirty="0"/>
              <a:t>the German state</a:t>
            </a:r>
            <a:r>
              <a:rPr lang="en-US" sz="2400" dirty="0" smtClean="0"/>
              <a:t>.</a:t>
            </a:r>
          </a:p>
          <a:p>
            <a:endParaRPr lang="en-US" sz="2400" dirty="0"/>
          </a:p>
          <a:p>
            <a:endParaRPr lang="en-US" sz="2400" dirty="0" smtClean="0"/>
          </a:p>
          <a:p>
            <a:endParaRPr lang="en-US" sz="2400" dirty="0"/>
          </a:p>
          <a:p>
            <a:endParaRPr lang="en-US" sz="2400" dirty="0" smtClean="0"/>
          </a:p>
          <a:p>
            <a:endParaRPr lang="en-US" sz="2400" dirty="0"/>
          </a:p>
          <a:p>
            <a:endParaRPr lang="en-US" sz="2400" dirty="0"/>
          </a:p>
        </p:txBody>
      </p:sp>
      <p:pic>
        <p:nvPicPr>
          <p:cNvPr id="4" name="Picture 3"/>
          <p:cNvPicPr>
            <a:picLocks noChangeAspect="1"/>
          </p:cNvPicPr>
          <p:nvPr/>
        </p:nvPicPr>
        <p:blipFill>
          <a:blip r:embed="rId2"/>
          <a:stretch>
            <a:fillRect/>
          </a:stretch>
        </p:blipFill>
        <p:spPr>
          <a:xfrm>
            <a:off x="5118100" y="1816100"/>
            <a:ext cx="3251200" cy="3835400"/>
          </a:xfrm>
          <a:prstGeom prst="rect">
            <a:avLst/>
          </a:prstGeom>
        </p:spPr>
      </p:pic>
    </p:spTree>
    <p:extLst>
      <p:ext uri="{BB962C8B-B14F-4D97-AF65-F5344CB8AC3E}">
        <p14:creationId xmlns:p14="http://schemas.microsoft.com/office/powerpoint/2010/main" val="23001830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Final Justice</a:t>
            </a:r>
            <a:endParaRPr lang="en-US" dirty="0"/>
          </a:p>
        </p:txBody>
      </p:sp>
      <p:sp>
        <p:nvSpPr>
          <p:cNvPr id="3" name="Content Placeholder 2"/>
          <p:cNvSpPr>
            <a:spLocks noGrp="1"/>
          </p:cNvSpPr>
          <p:nvPr>
            <p:ph idx="1"/>
          </p:nvPr>
        </p:nvSpPr>
        <p:spPr/>
        <p:txBody>
          <a:bodyPr/>
          <a:lstStyle/>
          <a:p>
            <a:r>
              <a:rPr lang="en-US" dirty="0" smtClean="0"/>
              <a:t>For almost a year leaders of Europe and North America conducted a legal trial to convict former Nazis that  were </a:t>
            </a:r>
            <a:r>
              <a:rPr lang="en-US" dirty="0" err="1" smtClean="0"/>
              <a:t>responisble</a:t>
            </a:r>
            <a:r>
              <a:rPr lang="en-US" dirty="0" smtClean="0"/>
              <a:t> of War Crimes. The Germans were convicted of crimes against humanity.  It was further hoped that the trials would help preserve peace and lead to new international law.</a:t>
            </a:r>
            <a:endParaRPr lang="en-US" dirty="0"/>
          </a:p>
        </p:txBody>
      </p:sp>
    </p:spTree>
    <p:extLst>
      <p:ext uri="{BB962C8B-B14F-4D97-AF65-F5344CB8AC3E}">
        <p14:creationId xmlns:p14="http://schemas.microsoft.com/office/powerpoint/2010/main" val="341558682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undry">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Foundry">
      <a:majorFont>
        <a:latin typeface="Rockwell"/>
        <a:ea typeface=""/>
        <a:cs typeface=""/>
        <a:font script="Grek" typeface="Cambria"/>
        <a:font script="Cyrl" typeface="Cambria"/>
        <a:font script="Jpan" typeface="ＭＳ 明朝"/>
        <a:font script="Hang" typeface="바탕"/>
        <a:font script="Hans" typeface="华文新魏"/>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ＭＳ 明朝"/>
        <a:font script="Hang" typeface="바탕"/>
        <a:font script="Hans" typeface="华文新魏"/>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Foundry.thmx</Template>
  <TotalTime>327</TotalTime>
  <Words>411</Words>
  <Application>Microsoft Office PowerPoint</Application>
  <PresentationFormat>On-screen Show (4:3)</PresentationFormat>
  <Paragraphs>29</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Foundry</vt:lpstr>
      <vt:lpstr>International effects of World War II. </vt:lpstr>
      <vt:lpstr>Creation of Israel, 1948</vt:lpstr>
      <vt:lpstr>Occupation and Reconstruction of Japan, 1945 – 52. </vt:lpstr>
      <vt:lpstr>How Commumism Took Over Eastern Europe</vt:lpstr>
      <vt:lpstr>Division of Germany into West and East Germany</vt:lpstr>
      <vt:lpstr>Final Justice</vt:lpstr>
    </vt:vector>
  </TitlesOfParts>
  <Company>Princess Anne Middle School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International effects of World War II. </dc:title>
  <dc:creator>Vickie Dean</dc:creator>
  <cp:lastModifiedBy>vjdean</cp:lastModifiedBy>
  <cp:revision>7</cp:revision>
  <dcterms:created xsi:type="dcterms:W3CDTF">2014-03-24T23:22:11Z</dcterms:created>
  <dcterms:modified xsi:type="dcterms:W3CDTF">2014-03-27T17:04:23Z</dcterms:modified>
</cp:coreProperties>
</file>